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64" r:id="rId6"/>
    <p:sldId id="277" r:id="rId7"/>
    <p:sldId id="267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CC"/>
    <a:srgbClr val="000000"/>
    <a:srgbClr val="0033CC"/>
    <a:srgbClr val="3366FF"/>
    <a:srgbClr val="314071"/>
    <a:srgbClr val="9900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161"/>
    <p:restoredTop sz="58220"/>
  </p:normalViewPr>
  <p:slideViewPr>
    <p:cSldViewPr showGuides="1">
      <p:cViewPr>
        <p:scale>
          <a:sx n="75" d="100"/>
          <a:sy n="75" d="100"/>
        </p:scale>
        <p:origin x="-112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/>
              <a:t>感谢你的观赏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r>
              <a:rPr lang="zh-CN" altLang="en-US"/>
              <a:t>感谢你的观赏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r>
              <a:rPr lang="zh-CN" altLang="en-US"/>
              <a:t>感谢你的观赏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r>
              <a:rPr lang="zh-CN" altLang="en-US"/>
              <a:t>感谢你的观赏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r>
              <a:rPr lang="zh-CN" altLang="en-US"/>
              <a:t>感谢你的观赏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r>
              <a:rPr lang="zh-CN" altLang="en-US"/>
              <a:t>感谢你的观赏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r>
              <a:rPr lang="zh-CN" altLang="en-US"/>
              <a:t>感谢你的观赏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r>
              <a:rPr lang="zh-CN" altLang="en-US"/>
              <a:t>感谢你的观赏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r>
              <a:rPr lang="zh-CN" altLang="en-US"/>
              <a:t>感谢你的观赏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r>
              <a:rPr lang="zh-CN" altLang="en-US"/>
              <a:t>感谢你的观赏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40642" name="组合 240641"/>
          <p:cNvGrpSpPr/>
          <p:nvPr/>
        </p:nvGrpSpPr>
        <p:grpSpPr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40643" name="组合 240642"/>
            <p:cNvGrpSpPr/>
            <p:nvPr userDrawn="1"/>
          </p:nvGrpSpPr>
          <p:grpSpPr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40644" name="任意多边形 240643"/>
              <p:cNvSpPr/>
              <p:nvPr userDrawn="1"/>
            </p:nvSpPr>
            <p:spPr>
              <a:xfrm rot="-9414770" flipV="1">
                <a:off x="3534" y="778"/>
                <a:ext cx="1333" cy="1485"/>
              </a:xfrm>
              <a:custGeom>
                <a:avLst/>
                <a:gdLst/>
                <a:ahLst/>
                <a:cxnLst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0645" name="任意多边形 240644"/>
              <p:cNvSpPr/>
              <p:nvPr userDrawn="1"/>
            </p:nvSpPr>
            <p:spPr>
              <a:xfrm rot="-9414770" flipV="1">
                <a:off x="4029" y="1802"/>
                <a:ext cx="571" cy="531"/>
              </a:xfrm>
              <a:custGeom>
                <a:avLst/>
                <a:gdLst/>
                <a:ahLst/>
                <a:cxnLst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0646" name="任意多边形 240645"/>
              <p:cNvSpPr/>
              <p:nvPr userDrawn="1"/>
            </p:nvSpPr>
            <p:spPr>
              <a:xfrm rot="-9414770" flipV="1">
                <a:off x="3639" y="2167"/>
                <a:ext cx="277" cy="249"/>
              </a:xfrm>
              <a:custGeom>
                <a:avLst/>
                <a:gdLst/>
                <a:ahLst/>
                <a:cxnLst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0647" name="任意多边形 240646"/>
              <p:cNvSpPr/>
              <p:nvPr userDrawn="1"/>
            </p:nvSpPr>
            <p:spPr>
              <a:xfrm rot="-9414770" flipV="1">
                <a:off x="3979" y="977"/>
                <a:ext cx="245" cy="347"/>
              </a:xfrm>
              <a:custGeom>
                <a:avLst/>
                <a:gdLst/>
                <a:ahLst/>
                <a:cxnLst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0648" name="任意多边形 240647"/>
              <p:cNvSpPr/>
              <p:nvPr userDrawn="1"/>
            </p:nvSpPr>
            <p:spPr>
              <a:xfrm rot="-9414770" flipV="1">
                <a:off x="3845" y="2207"/>
                <a:ext cx="103" cy="209"/>
              </a:xfrm>
              <a:custGeom>
                <a:avLst/>
                <a:gdLst/>
                <a:ahLst/>
                <a:cxnLst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0649" name="任意多边形 240648"/>
              <p:cNvSpPr/>
              <p:nvPr userDrawn="1"/>
            </p:nvSpPr>
            <p:spPr>
              <a:xfrm rot="-9414770" flipV="1">
                <a:off x="3895" y="1325"/>
                <a:ext cx="120" cy="90"/>
              </a:xfrm>
              <a:custGeom>
                <a:avLst/>
                <a:gdLst/>
                <a:ahLst/>
                <a:cxnLst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0650" name="任意多边形 240649"/>
              <p:cNvSpPr/>
              <p:nvPr userDrawn="1"/>
            </p:nvSpPr>
            <p:spPr>
              <a:xfrm rot="-9414770" flipV="1">
                <a:off x="3010" y="2344"/>
                <a:ext cx="330" cy="2059"/>
              </a:xfrm>
              <a:custGeom>
                <a:avLst/>
                <a:gdLst/>
                <a:ahLst/>
                <a:cxnLst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40651" name="任意多边形 240650"/>
            <p:cNvSpPr/>
            <p:nvPr userDrawn="1"/>
          </p:nvSpPr>
          <p:spPr>
            <a:xfrm rot="373331" flipH="1">
              <a:off x="22" y="1957"/>
              <a:ext cx="323" cy="649"/>
            </a:xfrm>
            <a:custGeom>
              <a:avLst/>
              <a:gdLst/>
              <a:ahLst/>
              <a:cxnLst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0652" name="任意多边形 240651"/>
            <p:cNvSpPr/>
            <p:nvPr userDrawn="1"/>
          </p:nvSpPr>
          <p:spPr>
            <a:xfrm>
              <a:off x="168" y="1260"/>
              <a:ext cx="1259" cy="1532"/>
            </a:xfrm>
            <a:custGeom>
              <a:avLst/>
              <a:gdLst/>
              <a:ahLst/>
              <a:cxnLst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0653" name="任意多边形 240652"/>
            <p:cNvSpPr/>
            <p:nvPr userDrawn="1"/>
          </p:nvSpPr>
          <p:spPr>
            <a:xfrm>
              <a:off x="0" y="2610"/>
              <a:ext cx="801" cy="459"/>
            </a:xfrm>
            <a:custGeom>
              <a:avLst/>
              <a:gdLst/>
              <a:ahLst/>
              <a:cxnLst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0654" name="任意多边形 240653"/>
            <p:cNvSpPr/>
            <p:nvPr userDrawn="1"/>
          </p:nvSpPr>
          <p:spPr>
            <a:xfrm rot="373331" flipH="1">
              <a:off x="898" y="2855"/>
              <a:ext cx="354" cy="464"/>
            </a:xfrm>
            <a:custGeom>
              <a:avLst/>
              <a:gdLst/>
              <a:ahLst/>
              <a:cxnLst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0655" name="任意多边形 240654"/>
            <p:cNvSpPr/>
            <p:nvPr userDrawn="1"/>
          </p:nvSpPr>
          <p:spPr>
            <a:xfrm rot="373331" flipH="1">
              <a:off x="799" y="2979"/>
              <a:ext cx="87" cy="274"/>
            </a:xfrm>
            <a:custGeom>
              <a:avLst/>
              <a:gdLst/>
              <a:ahLst/>
              <a:cxnLst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0656" name="任意多边形 240655"/>
            <p:cNvSpPr/>
            <p:nvPr userDrawn="1"/>
          </p:nvSpPr>
          <p:spPr>
            <a:xfrm>
              <a:off x="1190" y="3273"/>
              <a:ext cx="1108" cy="1047"/>
            </a:xfrm>
            <a:custGeom>
              <a:avLst/>
              <a:gdLst/>
              <a:ahLst/>
              <a:cxnLst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40657" name="组合 240656"/>
            <p:cNvGrpSpPr/>
            <p:nvPr userDrawn="1"/>
          </p:nvGrpSpPr>
          <p:grpSpPr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40658" name="任意多边形 240657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0659" name="任意多边形 240658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0660" name="任意多边形 240659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240661" name="组合 240660"/>
            <p:cNvGrpSpPr/>
            <p:nvPr userDrawn="1"/>
          </p:nvGrpSpPr>
          <p:grpSpPr>
            <a:xfrm rot="-6691250">
              <a:off x="3636" y="132"/>
              <a:ext cx="356" cy="607"/>
              <a:chOff x="1727" y="866"/>
              <a:chExt cx="129" cy="157"/>
            </a:xfrm>
          </p:grpSpPr>
          <p:sp>
            <p:nvSpPr>
              <p:cNvPr id="240662" name="任意多边形 240661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0663" name="任意多边形 240662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0664" name="任意多边形 240663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240665" name="组合 240664"/>
            <p:cNvGrpSpPr/>
            <p:nvPr userDrawn="1"/>
          </p:nvGrpSpPr>
          <p:grpSpPr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40666" name="任意多边形 240665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0667" name="任意多边形 240666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0668" name="任意多边形 240667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240669" name="组合 240668"/>
            <p:cNvGrpSpPr/>
            <p:nvPr userDrawn="1"/>
          </p:nvGrpSpPr>
          <p:grpSpPr>
            <a:xfrm rot="4106450" flipH="1">
              <a:off x="393" y="261"/>
              <a:ext cx="709" cy="892"/>
              <a:chOff x="1727" y="866"/>
              <a:chExt cx="129" cy="157"/>
            </a:xfrm>
          </p:grpSpPr>
          <p:sp>
            <p:nvSpPr>
              <p:cNvPr id="240670" name="任意多边形 240669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0671" name="任意多边形 240670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0672" name="任意多边形 240671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240673" name="组合 240672"/>
            <p:cNvGrpSpPr/>
            <p:nvPr userDrawn="1"/>
          </p:nvGrpSpPr>
          <p:grpSpPr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0674" name="任意多边形 240673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0675" name="任意多边形 240674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0676" name="任意多边形 240675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40677" name="任意多边形 240676"/>
            <p:cNvSpPr/>
            <p:nvPr userDrawn="1"/>
          </p:nvSpPr>
          <p:spPr>
            <a:xfrm>
              <a:off x="1217" y="2"/>
              <a:ext cx="862" cy="886"/>
            </a:xfrm>
            <a:custGeom>
              <a:avLst/>
              <a:gdLst/>
              <a:ahLst/>
              <a:cxnLst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0678" name="任意多边形 240677"/>
            <p:cNvSpPr/>
            <p:nvPr userDrawn="1"/>
          </p:nvSpPr>
          <p:spPr>
            <a:xfrm rot="-11767473" flipV="1">
              <a:off x="2158" y="102"/>
              <a:ext cx="681" cy="593"/>
            </a:xfrm>
            <a:custGeom>
              <a:avLst/>
              <a:gdLst/>
              <a:ahLst/>
              <a:cxnLst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0679" name="任意多边形 240678"/>
            <p:cNvSpPr/>
            <p:nvPr userDrawn="1"/>
          </p:nvSpPr>
          <p:spPr>
            <a:xfrm rot="-11767473" flipV="1">
              <a:off x="1997" y="858"/>
              <a:ext cx="330" cy="278"/>
            </a:xfrm>
            <a:custGeom>
              <a:avLst/>
              <a:gdLst/>
              <a:ahLst/>
              <a:cxnLst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0680" name="任意多边形 240679"/>
            <p:cNvSpPr/>
            <p:nvPr userDrawn="1"/>
          </p:nvSpPr>
          <p:spPr>
            <a:xfrm rot="-11767473" flipV="1">
              <a:off x="2224" y="808"/>
              <a:ext cx="123" cy="233"/>
            </a:xfrm>
            <a:custGeom>
              <a:avLst/>
              <a:gdLst/>
              <a:ahLst/>
              <a:cxnLst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0681" name="任意多边形 240680"/>
            <p:cNvSpPr/>
            <p:nvPr userDrawn="1"/>
          </p:nvSpPr>
          <p:spPr>
            <a:xfrm>
              <a:off x="1603" y="0"/>
              <a:ext cx="124" cy="121"/>
            </a:xfrm>
            <a:custGeom>
              <a:avLst/>
              <a:gdLst/>
              <a:ahLst/>
              <a:cxnLst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0682" name="任意多边形 240681"/>
            <p:cNvSpPr/>
            <p:nvPr userDrawn="1"/>
          </p:nvSpPr>
          <p:spPr>
            <a:xfrm rot="-11767473" flipV="1">
              <a:off x="2173" y="1238"/>
              <a:ext cx="393" cy="2300"/>
            </a:xfrm>
            <a:custGeom>
              <a:avLst/>
              <a:gdLst/>
              <a:ahLst/>
              <a:cxnLst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0683" name="任意多边形 240682"/>
            <p:cNvSpPr/>
            <p:nvPr userDrawn="1"/>
          </p:nvSpPr>
          <p:spPr>
            <a:xfrm>
              <a:off x="0" y="1848"/>
              <a:ext cx="36" cy="132"/>
            </a:xfrm>
            <a:custGeom>
              <a:avLst/>
              <a:gdLst/>
              <a:ahLst/>
              <a:cxnLst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40684" name="日期占位符 240683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>
                <a:latin typeface="Verdana" panose="020B0604030504040204" pitchFamily="34" charset="0"/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0685" name="页脚占位符 24068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>
                <a:latin typeface="Verdana" panose="020B0604030504040204" pitchFamily="34" charset="0"/>
              </a:defRPr>
            </a:lvl1pPr>
          </a:lstStyle>
          <a:p>
            <a:r>
              <a:rPr lang="zh-CN" altLang="en-US" dirty="0"/>
              <a:t>感谢你的观赏</a:t>
            </a:r>
            <a:endParaRPr lang="zh-CN" altLang="en-US" dirty="0"/>
          </a:p>
        </p:txBody>
      </p:sp>
      <p:sp>
        <p:nvSpPr>
          <p:cNvPr id="240686" name="灯片编号占位符 240685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>
                <a:latin typeface="Verdana" panose="020B0604030504040204" pitchFamily="34" charset="0"/>
              </a:defRPr>
            </a:lvl1pPr>
          </a:lstStyle>
          <a:p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0687" name="标题 240686"/>
          <p:cNvSpPr>
            <a:spLocks noGrp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>
              <a:buClrTx/>
              <a:buSzTx/>
              <a:buFontTx/>
              <a:defRPr sz="5200" b="1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40688" name="副标题 240687"/>
          <p:cNvSpPr>
            <a:spLocks noGrp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Tx/>
              <a:buSzTx/>
              <a:buFontTx/>
              <a:buNone/>
              <a:defRPr b="1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b="1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b="1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b="1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b="1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p:transition/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/>
              <a:t>感谢你的观赏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5828" y="103188"/>
            <a:ext cx="2060972" cy="59531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63439" cy="59531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/>
              <a:t>感谢你的观赏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/>
              <a:t>感谢你的观赏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/>
              <a:t>感谢你的观赏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456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456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/>
              <a:t>感谢你的观赏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/>
              <a:t>感谢你的观赏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/>
              <a:t>感谢你的观赏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/>
              <a:t>感谢你的观赏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/>
              <a:t>感谢你的观赏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altLang="en-US" dirty="0"/>
              <a:t>感谢你的观赏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hf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39618" name="组合 239617"/>
          <p:cNvGrpSpPr/>
          <p:nvPr/>
        </p:nvGrpSpPr>
        <p:grpSpPr>
          <a:xfrm>
            <a:off x="-7937" y="0"/>
            <a:ext cx="2833687" cy="6856413"/>
            <a:chOff x="-5" y="0"/>
            <a:chExt cx="1785" cy="4319"/>
          </a:xfrm>
        </p:grpSpPr>
        <p:sp>
          <p:nvSpPr>
            <p:cNvPr id="239619" name="任意多边形 239618"/>
            <p:cNvSpPr/>
            <p:nvPr/>
          </p:nvSpPr>
          <p:spPr>
            <a:xfrm>
              <a:off x="-5" y="3262"/>
              <a:ext cx="472" cy="802"/>
            </a:xfrm>
            <a:custGeom>
              <a:avLst/>
              <a:gdLst/>
              <a:ahLst/>
              <a:cxnLst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39620" name="组合 239619"/>
            <p:cNvGrpSpPr/>
            <p:nvPr/>
          </p:nvGrpSpPr>
          <p:grpSpPr>
            <a:xfrm rot="-6635092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39621" name="任意多边形 23962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622" name="任意多边形 23962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623" name="任意多边形 23962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39624" name="任意多边形 239623"/>
            <p:cNvSpPr/>
            <p:nvPr/>
          </p:nvSpPr>
          <p:spPr>
            <a:xfrm>
              <a:off x="90" y="1736"/>
              <a:ext cx="710" cy="768"/>
            </a:xfrm>
            <a:custGeom>
              <a:avLst/>
              <a:gdLst/>
              <a:ahLst/>
              <a:cxnLst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39625" name="组合 239624"/>
            <p:cNvGrpSpPr/>
            <p:nvPr/>
          </p:nvGrpSpPr>
          <p:grpSpPr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39626" name="任意多边形 239625"/>
              <p:cNvSpPr/>
              <p:nvPr userDrawn="1"/>
            </p:nvSpPr>
            <p:spPr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627" name="任意多边形 239626"/>
              <p:cNvSpPr/>
              <p:nvPr userDrawn="1"/>
            </p:nvSpPr>
            <p:spPr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628" name="任意多边形 239627"/>
              <p:cNvSpPr/>
              <p:nvPr userDrawn="1"/>
            </p:nvSpPr>
            <p:spPr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629" name="任意多边形 239628"/>
              <p:cNvSpPr/>
              <p:nvPr userDrawn="1"/>
            </p:nvSpPr>
            <p:spPr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630" name="任意多边形 239629"/>
              <p:cNvSpPr/>
              <p:nvPr userDrawn="1"/>
            </p:nvSpPr>
            <p:spPr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239631" name="组合 239630"/>
              <p:cNvGrpSpPr/>
              <p:nvPr userDrawn="1"/>
            </p:nvGrpSpPr>
            <p:grpSpPr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39632" name="任意多边形 239631"/>
                <p:cNvSpPr/>
                <p:nvPr userDrawn="1"/>
              </p:nvSpPr>
              <p:spPr>
                <a:xfrm rot="4200091">
                  <a:off x="-242" y="1806"/>
                  <a:ext cx="143" cy="390"/>
                </a:xfrm>
                <a:custGeom>
                  <a:avLst/>
                  <a:gdLst/>
                  <a:ahLst/>
                  <a:cxnLst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39633" name="任意多边形 239632"/>
                <p:cNvSpPr/>
                <p:nvPr userDrawn="1"/>
              </p:nvSpPr>
              <p:spPr>
                <a:xfrm rot="4200091">
                  <a:off x="124" y="1760"/>
                  <a:ext cx="33" cy="160"/>
                </a:xfrm>
                <a:custGeom>
                  <a:avLst/>
                  <a:gdLst/>
                  <a:ahLst/>
                  <a:cxnLst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39634" name="任意多边形 239633"/>
                <p:cNvSpPr/>
                <p:nvPr userDrawn="1"/>
              </p:nvSpPr>
              <p:spPr>
                <a:xfrm rot="4200091">
                  <a:off x="198" y="1720"/>
                  <a:ext cx="60" cy="27"/>
                </a:xfrm>
                <a:custGeom>
                  <a:avLst/>
                  <a:gdLst/>
                  <a:ahLst/>
                  <a:cxnLst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239635" name="组合 239634"/>
            <p:cNvGrpSpPr/>
            <p:nvPr/>
          </p:nvGrpSpPr>
          <p:grpSpPr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39636" name="任意多边形 239635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637" name="任意多边形 239636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638" name="任意多边形 239637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239639" name="组合 239638"/>
            <p:cNvGrpSpPr/>
            <p:nvPr/>
          </p:nvGrpSpPr>
          <p:grpSpPr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39640" name="任意多边形 239639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641" name="任意多边形 239640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642" name="任意多边形 239641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239643" name="组合 239642"/>
            <p:cNvGrpSpPr/>
            <p:nvPr/>
          </p:nvGrpSpPr>
          <p:grpSpPr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39644" name="任意多边形 239643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645" name="任意多边形 239644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646" name="任意多边形 239645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39647" name="任意多边形 239646"/>
            <p:cNvSpPr/>
            <p:nvPr/>
          </p:nvSpPr>
          <p:spPr>
            <a:xfrm>
              <a:off x="87" y="94"/>
              <a:ext cx="699" cy="756"/>
            </a:xfrm>
            <a:custGeom>
              <a:avLst/>
              <a:gdLst/>
              <a:ahLst/>
              <a:cxnLst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9648" name="任意多边形 239647"/>
            <p:cNvSpPr/>
            <p:nvPr/>
          </p:nvSpPr>
          <p:spPr>
            <a:xfrm rot="828663">
              <a:off x="242" y="3404"/>
              <a:ext cx="132" cy="167"/>
            </a:xfrm>
            <a:custGeom>
              <a:avLst/>
              <a:gdLst/>
              <a:ahLst/>
              <a:cxnLst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9649" name="任意多边形 239648"/>
            <p:cNvSpPr/>
            <p:nvPr/>
          </p:nvSpPr>
          <p:spPr>
            <a:xfrm rot="828663">
              <a:off x="266" y="3592"/>
              <a:ext cx="66" cy="43"/>
            </a:xfrm>
            <a:custGeom>
              <a:avLst/>
              <a:gdLst/>
              <a:ahLst/>
              <a:cxnLst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9650" name="任意多边形 239649"/>
            <p:cNvSpPr/>
            <p:nvPr/>
          </p:nvSpPr>
          <p:spPr>
            <a:xfrm>
              <a:off x="11" y="4110"/>
              <a:ext cx="118" cy="209"/>
            </a:xfrm>
            <a:custGeom>
              <a:avLst/>
              <a:gdLst/>
              <a:ahLst/>
              <a:cxnLst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9651" name="任意多边形 239650"/>
            <p:cNvSpPr/>
            <p:nvPr/>
          </p:nvSpPr>
          <p:spPr>
            <a:xfrm>
              <a:off x="0" y="3968"/>
              <a:ext cx="130" cy="128"/>
            </a:xfrm>
            <a:custGeom>
              <a:avLst/>
              <a:gdLst/>
              <a:ahLst/>
              <a:cxnLst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9652" name="任意多边形 239651"/>
            <p:cNvSpPr/>
            <p:nvPr/>
          </p:nvSpPr>
          <p:spPr>
            <a:xfrm>
              <a:off x="0" y="3949"/>
              <a:ext cx="47" cy="86"/>
            </a:xfrm>
            <a:custGeom>
              <a:avLst/>
              <a:gdLst/>
              <a:ahLst/>
              <a:cxnLst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9653" name="任意多边形 239652"/>
            <p:cNvSpPr/>
            <p:nvPr/>
          </p:nvSpPr>
          <p:spPr>
            <a:xfrm>
              <a:off x="0" y="3239"/>
              <a:ext cx="497" cy="740"/>
            </a:xfrm>
            <a:custGeom>
              <a:avLst/>
              <a:gdLst/>
              <a:ahLst/>
              <a:cxnLst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9654" name="任意多边形 239653"/>
            <p:cNvSpPr/>
            <p:nvPr/>
          </p:nvSpPr>
          <p:spPr>
            <a:xfrm rot="1584153">
              <a:off x="20" y="410"/>
              <a:ext cx="344" cy="245"/>
            </a:xfrm>
            <a:custGeom>
              <a:avLst/>
              <a:gdLst/>
              <a:ahLst/>
              <a:cxnLst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9655" name="任意多边形 239654"/>
            <p:cNvSpPr/>
            <p:nvPr/>
          </p:nvSpPr>
          <p:spPr>
            <a:xfrm rot="1584153">
              <a:off x="242" y="756"/>
              <a:ext cx="167" cy="115"/>
            </a:xfrm>
            <a:custGeom>
              <a:avLst/>
              <a:gdLst/>
              <a:ahLst/>
              <a:cxnLst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9656" name="任意多边形 239655"/>
            <p:cNvSpPr/>
            <p:nvPr/>
          </p:nvSpPr>
          <p:spPr>
            <a:xfrm rot="1584153">
              <a:off x="574" y="286"/>
              <a:ext cx="147" cy="160"/>
            </a:xfrm>
            <a:custGeom>
              <a:avLst/>
              <a:gdLst/>
              <a:ahLst/>
              <a:cxnLst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9657" name="任意多边形 239656"/>
            <p:cNvSpPr/>
            <p:nvPr/>
          </p:nvSpPr>
          <p:spPr>
            <a:xfrm rot="1584153">
              <a:off x="236" y="721"/>
              <a:ext cx="62" cy="97"/>
            </a:xfrm>
            <a:custGeom>
              <a:avLst/>
              <a:gdLst/>
              <a:ahLst/>
              <a:cxnLst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9658" name="任意多边形 239657"/>
            <p:cNvSpPr/>
            <p:nvPr/>
          </p:nvSpPr>
          <p:spPr>
            <a:xfrm rot="1584153">
              <a:off x="585" y="466"/>
              <a:ext cx="72" cy="41"/>
            </a:xfrm>
            <a:custGeom>
              <a:avLst/>
              <a:gdLst/>
              <a:ahLst/>
              <a:cxnLst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9659" name="任意多边形 239658"/>
            <p:cNvSpPr/>
            <p:nvPr/>
          </p:nvSpPr>
          <p:spPr>
            <a:xfrm>
              <a:off x="0" y="886"/>
              <a:ext cx="360" cy="650"/>
            </a:xfrm>
            <a:custGeom>
              <a:avLst/>
              <a:gdLst/>
              <a:ahLst/>
              <a:cxnLst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9660" name="任意多边形 239659"/>
            <p:cNvSpPr/>
            <p:nvPr/>
          </p:nvSpPr>
          <p:spPr>
            <a:xfrm rot="1584153">
              <a:off x="56" y="84"/>
              <a:ext cx="804" cy="686"/>
            </a:xfrm>
            <a:custGeom>
              <a:avLst/>
              <a:gdLst/>
              <a:ahLst/>
              <a:cxnLst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39661" name="标题 239660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39662" name="文本占位符 23966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39663" name="日期占位符 239662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Verdana" panose="020B0604030504040204" pitchFamily="34" charset="0"/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9664" name="页脚占位符 239663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Verdana" panose="020B0604030504040204" pitchFamily="34" charset="0"/>
              </a:defRPr>
            </a:lvl1pPr>
          </a:lstStyle>
          <a:p>
            <a:pPr lvl="0"/>
            <a:r>
              <a:rPr lang="zh-CN" altLang="en-US" dirty="0"/>
              <a:t>感谢你的观赏</a:t>
            </a:r>
            <a:endParaRPr lang="zh-CN" altLang="en-US" dirty="0"/>
          </a:p>
        </p:txBody>
      </p:sp>
      <p:sp>
        <p:nvSpPr>
          <p:cNvPr id="239665" name="灯片编号占位符 239664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Verdana" panose="020B0604030504040204" pitchFamily="34" charset="0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marL="0" lvl="0" indent="0" algn="ctr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C0C0C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613"/>
          </a:xfrm>
        </p:spPr>
        <p:txBody>
          <a:bodyPr anchor="b"/>
          <a:p>
            <a:pPr defTabSz="914400">
              <a:buSzTx/>
            </a:pPr>
            <a:br>
              <a:rPr lang="en-US" altLang="zh-CN" sz="2600" u="sng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</a:br>
            <a:r>
              <a:rPr lang="en-US" altLang="zh-CN" sz="2600" u="sng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                                     </a:t>
            </a:r>
            <a:r>
              <a:rPr lang="zh-CN" altLang="zh-CN" sz="2600" u="sng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大连国铂翻译有限公司</a:t>
            </a:r>
            <a:endParaRPr lang="zh-CN" altLang="zh-CN" sz="2600" u="sng" kern="1200" baseline="0" dirty="0">
              <a:solidFill>
                <a:srgbClr val="0033CC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063" name="副标题 2062"/>
          <p:cNvSpPr>
            <a:spLocks noGrp="1"/>
          </p:cNvSpPr>
          <p:nvPr>
            <p:ph type="subTitle" idx="1"/>
          </p:nvPr>
        </p:nvSpPr>
        <p:spPr>
          <a:xfrm>
            <a:off x="468313" y="2205038"/>
            <a:ext cx="8280400" cy="2879725"/>
          </a:xfrm>
        </p:spPr>
        <p:txBody>
          <a:bodyPr anchor="t"/>
          <a:p>
            <a:pPr defTabSz="914400">
              <a:buSzTx/>
            </a:pPr>
            <a:r>
              <a:rPr lang="zh-CN" altLang="en-US" sz="10500" kern="1200" baseline="0" dirty="0">
                <a:solidFill>
                  <a:srgbClr val="990033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招聘简章</a:t>
            </a:r>
            <a:endParaRPr lang="zh-CN" altLang="en-US" sz="10500" kern="1200" baseline="0" dirty="0">
              <a:solidFill>
                <a:srgbClr val="990033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defTabSz="914400">
              <a:buSzTx/>
            </a:pPr>
            <a:endParaRPr lang="zh-CN" altLang="en-US" sz="8800" kern="1200" baseline="0" dirty="0">
              <a:solidFill>
                <a:srgbClr val="000000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064" name="矩形 2063"/>
          <p:cNvSpPr/>
          <p:nvPr/>
        </p:nvSpPr>
        <p:spPr>
          <a:xfrm>
            <a:off x="5364163" y="5300663"/>
            <a:ext cx="3779837" cy="15573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3200" b="1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8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4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en-US" altLang="zh-CN" dirty="0">
              <a:effectLst/>
            </a:endParaRPr>
          </a:p>
          <a:p>
            <a:pPr lvl="0"/>
            <a:endParaRPr lang="en-US" altLang="zh-CN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 sz="2400" dirty="0"/>
              <a:t>感谢你的观赏</a:t>
            </a: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p>
            <a:r>
              <a:rPr lang="en-US" altLang="zh-CN" sz="2800" dirty="0">
                <a:latin typeface="Arial" panose="020B0604020202020204" pitchFamily="34" charset="0"/>
              </a:rPr>
              <a:t>2019</a:t>
            </a:r>
            <a:r>
              <a:rPr lang="zh-CN" altLang="en-US" sz="2800" dirty="0">
                <a:latin typeface="Arial" panose="020B0604020202020204" pitchFamily="34" charset="0"/>
              </a:rPr>
              <a:t>年</a:t>
            </a:r>
            <a:r>
              <a:rPr lang="en-US" altLang="zh-CN" sz="2800" dirty="0">
                <a:latin typeface="Arial" panose="020B0604020202020204" pitchFamily="34" charset="0"/>
              </a:rPr>
              <a:t>12</a:t>
            </a:r>
            <a:r>
              <a:rPr lang="zh-CN" altLang="en-US" sz="2800" dirty="0">
                <a:latin typeface="Arial" panose="020B0604020202020204" pitchFamily="34" charset="0"/>
              </a:rPr>
              <a:t>月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8706" name="标题 328705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613"/>
          </a:xfrm>
        </p:spPr>
        <p:txBody>
          <a:bodyPr anchor="b"/>
          <a:p>
            <a:pPr defTabSz="914400">
              <a:buSzTx/>
            </a:pPr>
            <a:br>
              <a:rPr lang="en-US" altLang="zh-CN" sz="2600" u="sng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</a:br>
            <a:r>
              <a:rPr lang="en-US" altLang="zh-CN" sz="2600" u="sng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                          </a:t>
            </a:r>
            <a:r>
              <a:rPr lang="zh-CN" altLang="zh-CN" sz="2600" u="sng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  <a:sym typeface="+mn-ea"/>
              </a:rPr>
              <a:t>大连国铂翻译有限公司</a:t>
            </a:r>
            <a:endParaRPr lang="zh-CN" altLang="en-US" sz="2600" u="sng" kern="1200" baseline="0" dirty="0">
              <a:solidFill>
                <a:srgbClr val="0033CC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28708" name="副标题 328707"/>
          <p:cNvSpPr>
            <a:spLocks noGrp="1"/>
          </p:cNvSpPr>
          <p:nvPr>
            <p:ph type="subTitle" idx="1"/>
          </p:nvPr>
        </p:nvSpPr>
        <p:spPr>
          <a:xfrm>
            <a:off x="628015" y="1059180"/>
            <a:ext cx="8121015" cy="4962525"/>
          </a:xfrm>
        </p:spPr>
        <p:txBody>
          <a:bodyPr anchor="t"/>
          <a:p>
            <a:pPr defTabSz="914400">
              <a:lnSpc>
                <a:spcPct val="80000"/>
              </a:lnSpc>
              <a:buSzTx/>
            </a:pPr>
            <a:r>
              <a:rPr lang="zh-CN" altLang="en-US" sz="3600" kern="1200" baseline="0" dirty="0">
                <a:solidFill>
                  <a:srgbClr val="990033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企业简介</a:t>
            </a:r>
            <a:endParaRPr lang="zh-CN" altLang="en-US" sz="3600" kern="1200" baseline="0" dirty="0">
              <a:solidFill>
                <a:srgbClr val="990033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r>
              <a:rPr lang="zh-CN" altLang="en-US" sz="1800" b="0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800" b="0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大连国铂翻译有限公司是一家小型专业翻译公司。由专业翻译人员组成的，</a:t>
            </a:r>
            <a:r>
              <a:rPr sz="2800" b="0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他们具有丰富经验和专业知识，分别</a:t>
            </a:r>
            <a:r>
              <a:rPr lang="zh-CN" sz="2800" b="0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来自于北京外国语大学</a:t>
            </a:r>
            <a:r>
              <a:rPr lang="en-US" altLang="zh-CN" sz="2800" b="0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,早稻田大学,麻省理工</a:t>
            </a:r>
            <a:r>
              <a:rPr lang="zh-CN" altLang="en-US" sz="2800" b="0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大学，等</a:t>
            </a:r>
            <a:r>
              <a:rPr sz="2800" b="0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全国</a:t>
            </a:r>
            <a:r>
              <a:rPr lang="zh-CN" sz="2800" b="0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及全世界</a:t>
            </a:r>
            <a:r>
              <a:rPr sz="2800" b="0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的著名高校人员。他们的努力工作为我们的优质服务提供了强有力的保证。公司翻译语种包括英语、日语、德语。</a:t>
            </a:r>
            <a:endParaRPr sz="2800" b="0" kern="1200" baseline="0" dirty="0">
              <a:solidFill>
                <a:srgbClr val="0033CC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r>
              <a:rPr sz="2800" b="0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　　我们秉承“信、达、雅”的翻译准则，遵循“以准为根，以快为本”的服务宗旨，通过不懈的努力和实践经验的积累，</a:t>
            </a:r>
            <a:r>
              <a:rPr lang="zh-CN" sz="2800" b="0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国铂</a:t>
            </a:r>
            <a:r>
              <a:rPr sz="2800" b="0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翻译公司为</a:t>
            </a:r>
            <a:r>
              <a:rPr lang="zh-CN" sz="2800" b="0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日本三菱重工，美国联合技术，美国通用汽车，中国徐工集团等</a:t>
            </a:r>
            <a:r>
              <a:rPr sz="2800" b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  <a:sym typeface="+mn-ea"/>
              </a:rPr>
              <a:t>大中型企业</a:t>
            </a:r>
            <a:r>
              <a:rPr sz="2800" b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  <a:sym typeface="+mn-ea"/>
              </a:rPr>
              <a:t>提供了优质的翻译服务</a:t>
            </a:r>
            <a:r>
              <a:rPr lang="zh-CN" sz="2800" b="0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。</a:t>
            </a:r>
            <a:r>
              <a:rPr sz="2800" b="0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从而得到了</a:t>
            </a:r>
            <a:r>
              <a:rPr lang="zh-CN" sz="2800" b="0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各个公司</a:t>
            </a:r>
            <a:r>
              <a:rPr sz="2800" b="0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的赞誉和支持，深受国内外客户的赏识和欢迎，并得到了高度的认可</a:t>
            </a:r>
            <a:r>
              <a:rPr sz="2800" b="0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。</a:t>
            </a:r>
            <a:endParaRPr sz="2800" b="0" kern="1200" baseline="0" dirty="0">
              <a:solidFill>
                <a:srgbClr val="0033CC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defTabSz="914400">
              <a:lnSpc>
                <a:spcPct val="80000"/>
              </a:lnSpc>
              <a:buSzTx/>
            </a:pPr>
            <a:endParaRPr lang="zh-CN" altLang="en-US" sz="2000" kern="1200" baseline="0" dirty="0">
              <a:solidFill>
                <a:srgbClr val="0033CC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28709" name="矩形 328708"/>
          <p:cNvSpPr/>
          <p:nvPr/>
        </p:nvSpPr>
        <p:spPr>
          <a:xfrm>
            <a:off x="5364163" y="5300663"/>
            <a:ext cx="3779837" cy="15573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3200" b="1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8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4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en-US" altLang="zh-CN" dirty="0">
              <a:effectLst/>
            </a:endParaRPr>
          </a:p>
          <a:p>
            <a:pPr lvl="0"/>
            <a:endParaRPr lang="en-US" altLang="zh-CN" dirty="0">
              <a:solidFill>
                <a:srgbClr val="000000"/>
              </a:solidFill>
              <a:effectLst/>
            </a:endParaRPr>
          </a:p>
        </p:txBody>
      </p:sp>
      <p:sp>
        <p:nvSpPr>
          <p:cNvPr id="328711" name="文本框 328710"/>
          <p:cNvSpPr txBox="1"/>
          <p:nvPr/>
        </p:nvSpPr>
        <p:spPr>
          <a:xfrm>
            <a:off x="900113" y="4076700"/>
            <a:ext cx="2735262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 dirty="0"/>
              <a:t>感谢你的观赏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p>
            <a:r>
              <a:rPr lang="en-US" altLang="zh-CN" sz="2000" dirty="0">
                <a:latin typeface="Arial" panose="020B0604020202020204" pitchFamily="34" charset="0"/>
              </a:rPr>
              <a:t>2019</a:t>
            </a:r>
            <a:r>
              <a:rPr lang="zh-CN" altLang="en-US" sz="2000" dirty="0">
                <a:latin typeface="Arial" panose="020B0604020202020204" pitchFamily="34" charset="0"/>
              </a:rPr>
              <a:t>年</a:t>
            </a:r>
            <a:r>
              <a:rPr lang="en-US" altLang="zh-CN" sz="2000" dirty="0">
                <a:latin typeface="Arial" panose="020B0604020202020204" pitchFamily="34" charset="0"/>
              </a:rPr>
              <a:t>12</a:t>
            </a:r>
            <a:r>
              <a:rPr lang="zh-CN" altLang="en-US" sz="2000" dirty="0">
                <a:latin typeface="Arial" panose="020B0604020202020204" pitchFamily="34" charset="0"/>
              </a:rPr>
              <a:t>月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8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8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8" grpId="0" build="p"/>
      <p:bldP spid="328708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4850" name="标题 334849"/>
          <p:cNvSpPr>
            <a:spLocks noGrp="1"/>
          </p:cNvSpPr>
          <p:nvPr>
            <p:ph type="ctrTitle"/>
          </p:nvPr>
        </p:nvSpPr>
        <p:spPr>
          <a:xfrm>
            <a:off x="0" y="71755"/>
            <a:ext cx="9144000" cy="836613"/>
          </a:xfrm>
        </p:spPr>
        <p:txBody>
          <a:bodyPr anchor="b"/>
          <a:p>
            <a:pPr defTabSz="914400">
              <a:buSzTx/>
            </a:pPr>
            <a:r>
              <a:rPr lang="zh-CN" altLang="en-US" sz="2600" u="sng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大连国铂</a:t>
            </a:r>
            <a:endParaRPr lang="zh-CN" altLang="en-US" sz="2600" u="sng" kern="1200" baseline="0" dirty="0">
              <a:solidFill>
                <a:srgbClr val="0033CC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4852" name="副标题 334851"/>
          <p:cNvSpPr>
            <a:spLocks noGrp="1"/>
          </p:cNvSpPr>
          <p:nvPr>
            <p:ph type="subTitle" idx="1"/>
          </p:nvPr>
        </p:nvSpPr>
        <p:spPr>
          <a:xfrm>
            <a:off x="798195" y="1341120"/>
            <a:ext cx="1951990" cy="50546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/>
          <a:p>
            <a:pPr algn="l" defTabSz="914400">
              <a:lnSpc>
                <a:spcPct val="90000"/>
              </a:lnSpc>
              <a:buSzTx/>
            </a:pPr>
            <a:r>
              <a:rPr lang="en-US" altLang="zh-CN" sz="2800" b="0" kern="1200" baseline="0" dirty="0">
                <a:solidFill>
                  <a:srgbClr val="6600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800" b="0" kern="1200" baseline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机械工厂</a:t>
            </a:r>
            <a:endParaRPr lang="zh-CN" altLang="en-US" sz="2800" b="0" kern="1200" baseline="0" dirty="0">
              <a:solidFill>
                <a:srgbClr val="6600CC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90000"/>
              </a:lnSpc>
              <a:buSzTx/>
            </a:pPr>
            <a:endParaRPr lang="zh-CN" altLang="en-US" sz="2800" b="0" kern="1200" baseline="0" dirty="0">
              <a:solidFill>
                <a:srgbClr val="6600CC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90000"/>
              </a:lnSpc>
              <a:buSzTx/>
            </a:pPr>
            <a:r>
              <a:rPr lang="zh-CN" altLang="en-US" sz="2800" b="0" kern="1200" baseline="0" dirty="0">
                <a:solidFill>
                  <a:srgbClr val="6600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                </a:t>
            </a:r>
            <a:r>
              <a:rPr lang="en-US" altLang="zh-CN" sz="2800" b="0" kern="1200" baseline="0" dirty="0">
                <a:solidFill>
                  <a:srgbClr val="6600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                 </a:t>
            </a:r>
            <a:endParaRPr lang="zh-CN" altLang="en-US" sz="2800" kern="1200" baseline="0" dirty="0">
              <a:solidFill>
                <a:srgbClr val="990033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4853" name="矩形 334852"/>
          <p:cNvSpPr/>
          <p:nvPr/>
        </p:nvSpPr>
        <p:spPr>
          <a:xfrm>
            <a:off x="5364163" y="5300663"/>
            <a:ext cx="3779837" cy="15573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3200" b="1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8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4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en-US" altLang="zh-CN" dirty="0">
              <a:effectLst/>
            </a:endParaRPr>
          </a:p>
          <a:p>
            <a:pPr lvl="0"/>
            <a:endParaRPr lang="en-US" altLang="zh-CN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 dirty="0"/>
              <a:t>感谢你的观赏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p>
            <a:r>
              <a:rPr lang="en-US" altLang="zh-CN" sz="2400" dirty="0">
                <a:latin typeface="Arial" panose="020B0604020202020204" pitchFamily="34" charset="0"/>
              </a:rPr>
              <a:t>2019</a:t>
            </a:r>
            <a:r>
              <a:rPr lang="zh-CN" altLang="en-US" sz="2400" dirty="0">
                <a:latin typeface="Arial" panose="020B0604020202020204" pitchFamily="34" charset="0"/>
              </a:rPr>
              <a:t>年</a:t>
            </a:r>
            <a:r>
              <a:rPr lang="en-US" altLang="zh-CN" sz="2400" dirty="0">
                <a:latin typeface="Arial" panose="020B0604020202020204" pitchFamily="34" charset="0"/>
              </a:rPr>
              <a:t>12</a:t>
            </a:r>
            <a:r>
              <a:rPr lang="zh-CN" altLang="en-US" sz="2400" dirty="0">
                <a:latin typeface="Arial" panose="020B0604020202020204" pitchFamily="34" charset="0"/>
              </a:rPr>
              <a:t>月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200" y="1341120"/>
            <a:ext cx="1728470" cy="5054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/>
              <a:t>财务部</a:t>
            </a:r>
            <a:endParaRPr lang="zh-CN" altLang="en-US" sz="2400"/>
          </a:p>
        </p:txBody>
      </p:sp>
      <p:sp>
        <p:nvSpPr>
          <p:cNvPr id="8" name="矩形 7"/>
          <p:cNvSpPr/>
          <p:nvPr/>
        </p:nvSpPr>
        <p:spPr>
          <a:xfrm>
            <a:off x="5259070" y="1342390"/>
            <a:ext cx="1656080" cy="5041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/>
              <a:t>贸易公司</a:t>
            </a:r>
            <a:endParaRPr lang="zh-CN" altLang="en-US" sz="2400"/>
          </a:p>
        </p:txBody>
      </p:sp>
      <p:sp>
        <p:nvSpPr>
          <p:cNvPr id="9" name="矩形 8"/>
          <p:cNvSpPr/>
          <p:nvPr/>
        </p:nvSpPr>
        <p:spPr>
          <a:xfrm>
            <a:off x="7308215" y="1342390"/>
            <a:ext cx="1584325" cy="5054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/>
              <a:t>翻译公司</a:t>
            </a:r>
            <a:endParaRPr lang="zh-CN" altLang="en-US" sz="2400"/>
          </a:p>
        </p:txBody>
      </p:sp>
      <p:cxnSp>
        <p:nvCxnSpPr>
          <p:cNvPr id="10" name="直接连接符 9"/>
          <p:cNvCxnSpPr>
            <a:stCxn id="334850" idx="2"/>
          </p:cNvCxnSpPr>
          <p:nvPr/>
        </p:nvCxnSpPr>
        <p:spPr>
          <a:xfrm>
            <a:off x="4572000" y="908685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endCxn id="334852" idx="0"/>
          </p:cNvCxnSpPr>
          <p:nvPr/>
        </p:nvCxnSpPr>
        <p:spPr>
          <a:xfrm flipH="1">
            <a:off x="1774190" y="930910"/>
            <a:ext cx="2627630" cy="410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115820" y="908685"/>
            <a:ext cx="2456180" cy="219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endCxn id="9" idx="0"/>
          </p:cNvCxnSpPr>
          <p:nvPr/>
        </p:nvCxnSpPr>
        <p:spPr>
          <a:xfrm>
            <a:off x="4827905" y="908685"/>
            <a:ext cx="3272790" cy="433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334850" idx="2"/>
          </p:cNvCxnSpPr>
          <p:nvPr/>
        </p:nvCxnSpPr>
        <p:spPr>
          <a:xfrm flipH="1">
            <a:off x="1835785" y="908685"/>
            <a:ext cx="2736215" cy="431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334850" idx="2"/>
            <a:endCxn id="7" idx="0"/>
          </p:cNvCxnSpPr>
          <p:nvPr/>
        </p:nvCxnSpPr>
        <p:spPr>
          <a:xfrm flipH="1">
            <a:off x="3988435" y="908685"/>
            <a:ext cx="583565" cy="4324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8" idx="0"/>
          </p:cNvCxnSpPr>
          <p:nvPr/>
        </p:nvCxnSpPr>
        <p:spPr>
          <a:xfrm>
            <a:off x="4716145" y="908685"/>
            <a:ext cx="1370965" cy="433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459865" y="2583180"/>
            <a:ext cx="629285" cy="13493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工厂厂长</a:t>
            </a: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459865" y="4370705"/>
            <a:ext cx="600075" cy="16903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车间主任</a:t>
            </a: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636010" y="2564765"/>
            <a:ext cx="575945" cy="14401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报关物流</a:t>
            </a: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860290" y="2564765"/>
            <a:ext cx="575945" cy="14401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质检部</a:t>
            </a: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019800" y="2564765"/>
            <a:ext cx="532765" cy="14401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技术部</a:t>
            </a: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118985" y="2583180"/>
            <a:ext cx="593725" cy="14211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行政部</a:t>
            </a:r>
            <a:endParaRPr lang="zh-CN" altLang="en-US"/>
          </a:p>
        </p:txBody>
      </p:sp>
      <p:cxnSp>
        <p:nvCxnSpPr>
          <p:cNvPr id="24" name="直接连接符 23"/>
          <p:cNvCxnSpPr>
            <a:stCxn id="8" idx="2"/>
            <a:endCxn id="20" idx="0"/>
          </p:cNvCxnSpPr>
          <p:nvPr/>
        </p:nvCxnSpPr>
        <p:spPr>
          <a:xfrm flipH="1">
            <a:off x="3924300" y="1846580"/>
            <a:ext cx="2162810" cy="7181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8" idx="2"/>
            <a:endCxn id="21" idx="0"/>
          </p:cNvCxnSpPr>
          <p:nvPr/>
        </p:nvCxnSpPr>
        <p:spPr>
          <a:xfrm flipH="1">
            <a:off x="5148580" y="1846580"/>
            <a:ext cx="938530" cy="7181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8" idx="2"/>
          </p:cNvCxnSpPr>
          <p:nvPr/>
        </p:nvCxnSpPr>
        <p:spPr>
          <a:xfrm>
            <a:off x="6087110" y="1846580"/>
            <a:ext cx="140970" cy="7181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8" idx="2"/>
            <a:endCxn id="23" idx="0"/>
          </p:cNvCxnSpPr>
          <p:nvPr/>
        </p:nvCxnSpPr>
        <p:spPr>
          <a:xfrm>
            <a:off x="6087110" y="1846580"/>
            <a:ext cx="1329055" cy="736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334852" idx="2"/>
            <a:endCxn id="18" idx="0"/>
          </p:cNvCxnSpPr>
          <p:nvPr/>
        </p:nvCxnSpPr>
        <p:spPr>
          <a:xfrm>
            <a:off x="1774190" y="1846580"/>
            <a:ext cx="635" cy="736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8" idx="2"/>
            <a:endCxn id="19" idx="0"/>
          </p:cNvCxnSpPr>
          <p:nvPr/>
        </p:nvCxnSpPr>
        <p:spPr>
          <a:xfrm flipH="1">
            <a:off x="1760220" y="3932555"/>
            <a:ext cx="14605" cy="438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339205" y="4568190"/>
            <a:ext cx="575945" cy="14401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人事管理</a:t>
            </a: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7812405" y="4568190"/>
            <a:ext cx="575945" cy="14408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行政办公室</a:t>
            </a:r>
            <a:endParaRPr lang="zh-CN" altLang="en-US"/>
          </a:p>
        </p:txBody>
      </p:sp>
      <p:cxnSp>
        <p:nvCxnSpPr>
          <p:cNvPr id="32" name="直接连接符 31"/>
          <p:cNvCxnSpPr>
            <a:stCxn id="23" idx="2"/>
            <a:endCxn id="30" idx="0"/>
          </p:cNvCxnSpPr>
          <p:nvPr/>
        </p:nvCxnSpPr>
        <p:spPr>
          <a:xfrm flipH="1">
            <a:off x="6627495" y="4004310"/>
            <a:ext cx="788670" cy="563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23" idx="2"/>
            <a:endCxn id="31" idx="0"/>
          </p:cNvCxnSpPr>
          <p:nvPr/>
        </p:nvCxnSpPr>
        <p:spPr>
          <a:xfrm>
            <a:off x="7416165" y="4004310"/>
            <a:ext cx="684530" cy="563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4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4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2" grpId="0" animBg="1" build="p"/>
      <p:bldP spid="334852" grpId="1" animBg="1" build="p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9186" name="标题 349185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613"/>
          </a:xfrm>
        </p:spPr>
        <p:txBody>
          <a:bodyPr anchor="b"/>
          <a:p>
            <a:pPr defTabSz="914400">
              <a:buSzTx/>
            </a:pPr>
            <a:br>
              <a:rPr lang="en-US" altLang="zh-CN" sz="2600" u="sng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</a:br>
            <a:r>
              <a:rPr lang="en-US" altLang="zh-CN" sz="2600" u="sng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                                     </a:t>
            </a:r>
            <a:r>
              <a:rPr lang="zh-CN" altLang="en-US" sz="2600" u="sng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大连国铂翻译有限公司</a:t>
            </a:r>
            <a:endParaRPr lang="zh-CN" altLang="en-US" sz="2600" u="sng" kern="1200" baseline="0" dirty="0">
              <a:solidFill>
                <a:srgbClr val="0033CC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49188" name="副标题 349187"/>
          <p:cNvSpPr>
            <a:spLocks noGrp="1"/>
          </p:cNvSpPr>
          <p:nvPr>
            <p:ph type="subTitle" idx="1"/>
          </p:nvPr>
        </p:nvSpPr>
        <p:spPr>
          <a:xfrm>
            <a:off x="468313" y="1457325"/>
            <a:ext cx="8280400" cy="5400675"/>
          </a:xfrm>
        </p:spPr>
        <p:txBody>
          <a:bodyPr anchor="t"/>
          <a:p>
            <a:pPr algn="l" defTabSz="914400">
              <a:buSzTx/>
            </a:pPr>
            <a:r>
              <a:rPr lang="en-US" altLang="zh-CN" kern="1200" baseline="0" dirty="0">
                <a:solidFill>
                  <a:srgbClr val="990033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                    </a:t>
            </a:r>
            <a:r>
              <a:rPr lang="zh-CN" altLang="en-US" kern="1200" baseline="0" dirty="0">
                <a:solidFill>
                  <a:srgbClr val="990033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公司承诺</a:t>
            </a:r>
            <a:endParaRPr lang="zh-CN" altLang="en-US" kern="1200" baseline="0" dirty="0">
              <a:solidFill>
                <a:srgbClr val="990033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buSzTx/>
            </a:pPr>
            <a:r>
              <a:rPr lang="en-US" altLang="zh-CN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A</a:t>
            </a:r>
            <a:r>
              <a:rPr lang="zh-CN" altLang="en-US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、实习期后缴纳五险</a:t>
            </a:r>
            <a:r>
              <a:rPr lang="zh-CN" altLang="en-US" kern="1200" baseline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一金</a:t>
            </a:r>
            <a:endParaRPr lang="zh-CN" altLang="en-US" kern="1200" baseline="0" dirty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buSzTx/>
            </a:pPr>
            <a:r>
              <a:rPr lang="en-US" altLang="zh-CN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B</a:t>
            </a:r>
            <a:r>
              <a:rPr lang="zh-CN" altLang="en-US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、根据工作年限待遇</a:t>
            </a:r>
            <a:r>
              <a:rPr lang="zh-CN" altLang="en-US" kern="1200" baseline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提高</a:t>
            </a:r>
            <a:endParaRPr lang="zh-CN" altLang="en-US" kern="1200" baseline="0" dirty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buSzTx/>
            </a:pPr>
            <a:r>
              <a:rPr lang="en-US" altLang="zh-CN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C</a:t>
            </a:r>
            <a:r>
              <a:rPr lang="zh-CN" altLang="en-US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、公司对优秀人才提供广阔的职位</a:t>
            </a:r>
            <a:r>
              <a:rPr lang="zh-CN" altLang="en-US" kern="1200" baseline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晋升空间</a:t>
            </a:r>
            <a:r>
              <a:rPr lang="zh-CN" altLang="en-US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及</a:t>
            </a:r>
            <a:r>
              <a:rPr lang="zh-CN" altLang="en-US" kern="1200" baseline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丰厚的薪酬待遇</a:t>
            </a:r>
            <a:r>
              <a:rPr lang="zh-CN" altLang="en-US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。</a:t>
            </a:r>
            <a:endParaRPr lang="zh-CN" altLang="en-US" kern="1200" baseline="0" dirty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buSzTx/>
            </a:pPr>
            <a:endParaRPr lang="zh-CN" altLang="en-US" b="0" kern="1200" baseline="0" dirty="0">
              <a:solidFill>
                <a:srgbClr val="0033CC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49189" name="矩形 349188"/>
          <p:cNvSpPr/>
          <p:nvPr/>
        </p:nvSpPr>
        <p:spPr>
          <a:xfrm>
            <a:off x="5364163" y="5300663"/>
            <a:ext cx="3779837" cy="15573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3200" b="1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8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4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en-US" altLang="zh-CN" dirty="0">
              <a:effectLst/>
            </a:endParaRPr>
          </a:p>
          <a:p>
            <a:pPr lvl="0"/>
            <a:endParaRPr lang="en-US" altLang="zh-CN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 dirty="0"/>
              <a:t>感谢你的观赏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9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9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9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9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9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9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8" grpId="0" build="p"/>
      <p:bldP spid="349188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22" name="标题 33792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613"/>
          </a:xfrm>
        </p:spPr>
        <p:txBody>
          <a:bodyPr anchor="b"/>
          <a:p>
            <a:pPr defTabSz="914400">
              <a:buSzTx/>
            </a:pPr>
            <a:br>
              <a:rPr lang="en-US" altLang="zh-CN" sz="2600" u="sng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</a:br>
            <a:r>
              <a:rPr lang="en-US" altLang="zh-CN" sz="2600" u="sng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                                     </a:t>
            </a:r>
            <a:r>
              <a:rPr lang="zh-CN" altLang="en-US" sz="2600" u="sng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大连国铂翻译有限公司</a:t>
            </a:r>
            <a:endParaRPr lang="zh-CN" altLang="en-US" sz="2600" u="sng" kern="1200" baseline="0" dirty="0">
              <a:solidFill>
                <a:srgbClr val="0033CC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7924" name="副标题 337923"/>
          <p:cNvSpPr>
            <a:spLocks noGrp="1"/>
          </p:cNvSpPr>
          <p:nvPr>
            <p:ph type="subTitle" idx="1"/>
          </p:nvPr>
        </p:nvSpPr>
        <p:spPr>
          <a:xfrm>
            <a:off x="468313" y="1412875"/>
            <a:ext cx="8280400" cy="4392613"/>
          </a:xfrm>
        </p:spPr>
        <p:txBody>
          <a:bodyPr anchor="t"/>
          <a:p>
            <a:pPr defTabSz="914400">
              <a:buSzTx/>
            </a:pPr>
            <a:r>
              <a:rPr lang="zh-CN" altLang="en-US" sz="4400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本次招聘需求计划</a:t>
            </a:r>
            <a:endParaRPr lang="zh-CN" altLang="en-US" sz="4400" kern="1200" baseline="0" dirty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defTabSz="914400">
              <a:buSzTx/>
            </a:pPr>
            <a:r>
              <a:rPr lang="zh-CN" altLang="en-US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总招聘人数：  </a:t>
            </a:r>
            <a:r>
              <a:rPr lang="en-US" altLang="zh-CN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15</a:t>
            </a:r>
            <a:r>
              <a:rPr lang="zh-CN" altLang="en-US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 人</a:t>
            </a:r>
            <a:endParaRPr lang="zh-CN" altLang="en-US" kern="1200" baseline="0" dirty="0">
              <a:solidFill>
                <a:srgbClr val="990033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defTabSz="914400">
              <a:buSzTx/>
            </a:pPr>
            <a:r>
              <a:rPr lang="zh-CN" altLang="en-US" kern="1200" baseline="0" dirty="0">
                <a:solidFill>
                  <a:srgbClr val="990033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涉及专业：</a:t>
            </a:r>
            <a:endParaRPr lang="zh-CN" altLang="en-US" kern="1200" baseline="0" dirty="0">
              <a:solidFill>
                <a:srgbClr val="990033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defTabSz="914400">
              <a:buSzTx/>
            </a:pPr>
            <a:r>
              <a:rPr lang="en-US" altLang="zh-CN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  <a:r>
              <a:rPr lang="zh-CN" altLang="en-US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、日语专业：  </a:t>
            </a:r>
            <a:r>
              <a:rPr lang="en-US" altLang="zh-CN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5</a:t>
            </a:r>
            <a:r>
              <a:rPr lang="zh-CN" altLang="en-US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 人</a:t>
            </a:r>
            <a:endParaRPr lang="zh-CN" altLang="en-US" kern="1200" baseline="0" dirty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defTabSz="914400">
              <a:buSzTx/>
            </a:pPr>
            <a:r>
              <a:rPr lang="en-US" altLang="zh-CN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2</a:t>
            </a:r>
            <a:r>
              <a:rPr lang="zh-CN" altLang="en-US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、英语专业：  </a:t>
            </a:r>
            <a:r>
              <a:rPr lang="en-US" altLang="zh-CN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5</a:t>
            </a:r>
            <a:r>
              <a:rPr lang="zh-CN" altLang="en-US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 人</a:t>
            </a:r>
            <a:endParaRPr lang="zh-CN" altLang="en-US" kern="1200" baseline="0" dirty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defTabSz="914400">
              <a:buSzTx/>
            </a:pPr>
            <a:r>
              <a:rPr lang="en-US" altLang="zh-CN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3</a:t>
            </a:r>
            <a:r>
              <a:rPr lang="zh-CN" altLang="en-US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、德语专业：  </a:t>
            </a:r>
            <a:r>
              <a:rPr lang="en-US" altLang="zh-CN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5</a:t>
            </a:r>
            <a:r>
              <a:rPr lang="zh-CN" altLang="en-US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 人</a:t>
            </a:r>
            <a:endParaRPr lang="zh-CN" altLang="en-US" kern="1200" baseline="0" dirty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defTabSz="914400">
              <a:buSzTx/>
            </a:pPr>
            <a:endParaRPr lang="zh-CN" altLang="en-US" kern="1200" baseline="0" dirty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7925" name="矩形 337924"/>
          <p:cNvSpPr/>
          <p:nvPr/>
        </p:nvSpPr>
        <p:spPr>
          <a:xfrm>
            <a:off x="5364163" y="5300663"/>
            <a:ext cx="3779837" cy="15573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3200" b="1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8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4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en-US" altLang="zh-CN" dirty="0">
              <a:effectLst/>
            </a:endParaRPr>
          </a:p>
          <a:p>
            <a:pPr lvl="0"/>
            <a:endParaRPr lang="en-US" altLang="zh-CN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 dirty="0"/>
              <a:t>感谢你的观赏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4" grpId="0" build="p"/>
      <p:bldP spid="337924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0994" name="标题 34099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613"/>
          </a:xfrm>
        </p:spPr>
        <p:txBody>
          <a:bodyPr anchor="b"/>
          <a:p>
            <a:pPr defTabSz="914400">
              <a:buSzTx/>
            </a:pPr>
            <a:br>
              <a:rPr lang="en-US" altLang="zh-CN" sz="2600" u="sng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</a:br>
            <a:r>
              <a:rPr lang="en-US" altLang="zh-CN" sz="2600" u="sng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                                     </a:t>
            </a:r>
            <a:r>
              <a:rPr lang="zh-CN" altLang="en-US" sz="2600" u="sng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大连国铂翻译有限公司</a:t>
            </a:r>
            <a:endParaRPr lang="zh-CN" altLang="en-US" sz="2600" u="sng" kern="1200" baseline="0" dirty="0">
              <a:solidFill>
                <a:srgbClr val="0033CC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40996" name="副标题 340995"/>
          <p:cNvSpPr>
            <a:spLocks noGrp="1"/>
          </p:cNvSpPr>
          <p:nvPr>
            <p:ph type="subTitle" idx="1"/>
          </p:nvPr>
        </p:nvSpPr>
        <p:spPr>
          <a:xfrm>
            <a:off x="1692275" y="981075"/>
            <a:ext cx="6048375" cy="5256213"/>
          </a:xfrm>
        </p:spPr>
        <p:txBody>
          <a:bodyPr anchor="t"/>
          <a:p>
            <a:pPr algn="l" defTabSz="914400">
              <a:lnSpc>
                <a:spcPct val="80000"/>
              </a:lnSpc>
              <a:buSzTx/>
            </a:pPr>
            <a:r>
              <a:rPr lang="zh-CN" altLang="en-US" sz="2400" kern="1200" baseline="0" dirty="0">
                <a:solidFill>
                  <a:srgbClr val="990033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要求：</a:t>
            </a:r>
            <a:endParaRPr lang="zh-CN" altLang="en-US" sz="2400" kern="1200" baseline="0" dirty="0">
              <a:solidFill>
                <a:srgbClr val="990033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endParaRPr lang="zh-CN" altLang="en-US" sz="2400" kern="1200" baseline="0" dirty="0">
              <a:solidFill>
                <a:srgbClr val="990033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r>
              <a:rPr lang="zh-CN" altLang="en-US" sz="2400" kern="1200" baseline="0" dirty="0">
                <a:solidFill>
                  <a:srgbClr val="990033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日语方面：</a:t>
            </a:r>
            <a:r>
              <a:rPr lang="zh-CN" altLang="en-US" sz="2400" kern="1200" baseline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日语二级及以上水平</a:t>
            </a:r>
            <a:endParaRPr lang="zh-CN" altLang="en-US" sz="2400" kern="1200" baseline="0" dirty="0">
              <a:solidFill>
                <a:srgbClr val="990033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r>
              <a:rPr lang="zh-CN" altLang="en-US" sz="2400" kern="1200" baseline="0" dirty="0">
                <a:solidFill>
                  <a:srgbClr val="990033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英语方面：</a:t>
            </a:r>
            <a:r>
              <a:rPr lang="zh-CN" altLang="en-US" sz="2400" kern="1200" baseline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英语六级及以上水平</a:t>
            </a:r>
            <a:endParaRPr lang="zh-CN" altLang="en-US" sz="2400" kern="1200" baseline="0" dirty="0">
              <a:solidFill>
                <a:srgbClr val="990033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r>
              <a:rPr lang="zh-CN" altLang="en-US" sz="2400" kern="1200" baseline="0" dirty="0">
                <a:solidFill>
                  <a:srgbClr val="990033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德语方面：</a:t>
            </a:r>
            <a:r>
              <a:rPr lang="zh-CN" altLang="en-US" sz="2400" kern="1200" baseline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德语熟悉及以上水平</a:t>
            </a:r>
            <a:endParaRPr lang="zh-CN" altLang="en-US" sz="2400" kern="1200" baseline="0" dirty="0">
              <a:solidFill>
                <a:srgbClr val="990033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r>
              <a:rPr lang="zh-CN" altLang="en-US" sz="2400" kern="1200" baseline="0" dirty="0">
                <a:solidFill>
                  <a:srgbClr val="990033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工作方面：</a:t>
            </a:r>
            <a:r>
              <a:rPr lang="zh-CN" altLang="en-US" sz="2400" kern="1200" baseline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需要适应晚班</a:t>
            </a:r>
            <a:endParaRPr lang="zh-CN" altLang="en-US" sz="2400" kern="1200" baseline="0" dirty="0">
              <a:solidFill>
                <a:srgbClr val="990033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endParaRPr lang="zh-CN" altLang="en-US" sz="2400" kern="1200" baseline="0" dirty="0">
              <a:solidFill>
                <a:srgbClr val="990033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r>
              <a:rPr lang="zh-CN" altLang="en-US" sz="2400" kern="1200" baseline="0" dirty="0">
                <a:solidFill>
                  <a:srgbClr val="990033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待遇：</a:t>
            </a:r>
            <a:endParaRPr lang="zh-CN" altLang="en-US" sz="2400" kern="1200" baseline="0" dirty="0">
              <a:solidFill>
                <a:srgbClr val="990033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endParaRPr lang="zh-CN" altLang="en-US" sz="1800" kern="1200" baseline="0" dirty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r>
              <a:rPr lang="zh-CN" altLang="en-US" sz="2400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本科生转正后    </a:t>
            </a:r>
            <a:r>
              <a:rPr lang="en-US" altLang="zh-CN" sz="2400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3500</a:t>
            </a:r>
            <a:r>
              <a:rPr lang="zh-CN" altLang="en-US" sz="2400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元</a:t>
            </a:r>
            <a:r>
              <a:rPr lang="en-US" altLang="zh-CN" sz="2400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2400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月左右</a:t>
            </a:r>
            <a:endParaRPr lang="zh-CN" altLang="en-US" sz="2400" kern="1200" baseline="0" dirty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endParaRPr lang="zh-CN" altLang="en-US" sz="2400" kern="1200" baseline="0" dirty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r>
              <a:rPr lang="zh-CN" altLang="en-US" sz="2400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研究生转正后    </a:t>
            </a:r>
            <a:r>
              <a:rPr lang="en-US" altLang="zh-CN" sz="2400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4000</a:t>
            </a:r>
            <a:r>
              <a:rPr lang="zh-CN" altLang="en-US" sz="2400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元</a:t>
            </a:r>
            <a:r>
              <a:rPr lang="en-US" altLang="zh-CN" sz="2400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2400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月左右</a:t>
            </a:r>
            <a:endParaRPr lang="zh-CN" altLang="en-US" sz="2400" kern="1200" baseline="0" dirty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endParaRPr lang="zh-CN" altLang="en-US" sz="2400" kern="1200" baseline="0" dirty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endParaRPr lang="zh-CN" altLang="en-US" sz="2400" kern="1200" baseline="0" dirty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endParaRPr lang="zh-CN" altLang="en-US" sz="2400" kern="1200" baseline="0" dirty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endParaRPr lang="zh-CN" altLang="en-US" sz="2400" kern="1200" baseline="0" dirty="0">
              <a:solidFill>
                <a:srgbClr val="6600CC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40997" name="矩形 340996"/>
          <p:cNvSpPr/>
          <p:nvPr/>
        </p:nvSpPr>
        <p:spPr>
          <a:xfrm>
            <a:off x="5364163" y="5300663"/>
            <a:ext cx="3779837" cy="15573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3200" b="1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8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4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en-US" altLang="zh-CN" dirty="0">
              <a:effectLst/>
            </a:endParaRPr>
          </a:p>
          <a:p>
            <a:pPr lvl="0"/>
            <a:endParaRPr lang="en-US" altLang="zh-CN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 dirty="0"/>
              <a:t>感谢你的观赏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p>
            <a:r>
              <a:rPr lang="en-US" altLang="zh-CN" sz="2000" dirty="0">
                <a:latin typeface="Arial" panose="020B0604020202020204" pitchFamily="34" charset="0"/>
              </a:rPr>
              <a:t>2019</a:t>
            </a:r>
            <a:r>
              <a:rPr lang="zh-CN" altLang="en-US" sz="2000" dirty="0">
                <a:latin typeface="Arial" panose="020B0604020202020204" pitchFamily="34" charset="0"/>
              </a:rPr>
              <a:t>年</a:t>
            </a:r>
            <a:r>
              <a:rPr lang="en-US" altLang="zh-CN" sz="2000" dirty="0">
                <a:latin typeface="Arial" panose="020B0604020202020204" pitchFamily="34" charset="0"/>
              </a:rPr>
              <a:t>12</a:t>
            </a:r>
            <a:r>
              <a:rPr lang="zh-CN" altLang="en-US" sz="2000" dirty="0">
                <a:latin typeface="Arial" panose="020B0604020202020204" pitchFamily="34" charset="0"/>
              </a:rPr>
              <a:t>月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2018" name="标题 342017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613"/>
          </a:xfrm>
        </p:spPr>
        <p:txBody>
          <a:bodyPr anchor="b"/>
          <a:p>
            <a:pPr defTabSz="914400">
              <a:buSzTx/>
            </a:pPr>
            <a:br>
              <a:rPr lang="en-US" altLang="zh-CN" sz="2600" u="sng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</a:br>
            <a:r>
              <a:rPr lang="en-US" altLang="zh-CN" sz="2600" u="sng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                                     </a:t>
            </a:r>
            <a:r>
              <a:rPr lang="zh-CN" altLang="en-US" sz="2600" u="sng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大连国铂翻译有限公司</a:t>
            </a:r>
            <a:endParaRPr lang="zh-CN" altLang="en-US" sz="2600" u="sng" kern="1200" baseline="0" dirty="0">
              <a:solidFill>
                <a:srgbClr val="0033CC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42020" name="副标题 342019"/>
          <p:cNvSpPr>
            <a:spLocks noGrp="1"/>
          </p:cNvSpPr>
          <p:nvPr>
            <p:ph type="subTitle" idx="1"/>
          </p:nvPr>
        </p:nvSpPr>
        <p:spPr>
          <a:xfrm>
            <a:off x="971550" y="981075"/>
            <a:ext cx="7345363" cy="5256213"/>
          </a:xfrm>
        </p:spPr>
        <p:txBody>
          <a:bodyPr anchor="t"/>
          <a:p>
            <a:pPr algn="just" defTabSz="914400">
              <a:lnSpc>
                <a:spcPct val="80000"/>
              </a:lnSpc>
              <a:buSzTx/>
            </a:pPr>
            <a:endParaRPr lang="en-US" altLang="zh-CN" sz="5400" kern="1200" baseline="0" dirty="0">
              <a:solidFill>
                <a:srgbClr val="6600CC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just" defTabSz="914400">
              <a:lnSpc>
                <a:spcPct val="80000"/>
              </a:lnSpc>
              <a:buSzTx/>
            </a:pPr>
            <a:r>
              <a:rPr lang="en-US" altLang="zh-CN" sz="6000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     </a:t>
            </a:r>
            <a:endParaRPr lang="zh-CN" altLang="en-US" sz="6000" kern="1200" baseline="0" dirty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42021" name="矩形 342020"/>
          <p:cNvSpPr/>
          <p:nvPr/>
        </p:nvSpPr>
        <p:spPr>
          <a:xfrm>
            <a:off x="5364163" y="5300663"/>
            <a:ext cx="3779837" cy="15573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3200" b="1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8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4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en-US" altLang="zh-CN" dirty="0">
              <a:effectLst/>
            </a:endParaRPr>
          </a:p>
          <a:p>
            <a:pPr lvl="0"/>
            <a:endParaRPr lang="en-US" altLang="zh-CN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 dirty="0"/>
              <a:t>感谢你的观赏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p>
            <a:r>
              <a:rPr lang="en-US" altLang="zh-CN" sz="2000" dirty="0">
                <a:latin typeface="Arial" panose="020B0604020202020204" pitchFamily="34" charset="0"/>
              </a:rPr>
              <a:t>2019</a:t>
            </a:r>
            <a:r>
              <a:rPr lang="zh-CN" altLang="en-US" sz="2000" dirty="0">
                <a:latin typeface="Arial" panose="020B0604020202020204" pitchFamily="34" charset="0"/>
              </a:rPr>
              <a:t>年</a:t>
            </a:r>
            <a:r>
              <a:rPr lang="en-US" altLang="zh-CN" sz="2000" dirty="0">
                <a:latin typeface="Arial" panose="020B0604020202020204" pitchFamily="34" charset="0"/>
              </a:rPr>
              <a:t>12</a:t>
            </a:r>
            <a:r>
              <a:rPr lang="zh-CN" altLang="en-US" sz="2000" dirty="0">
                <a:latin typeface="Arial" panose="020B0604020202020204" pitchFamily="34" charset="0"/>
              </a:rPr>
              <a:t>月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pic>
        <p:nvPicPr>
          <p:cNvPr id="7" name="图片 6" descr="微信图片_201912201405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185" y="981075"/>
            <a:ext cx="7487285" cy="49999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3042" name="标题 34304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613"/>
          </a:xfrm>
        </p:spPr>
        <p:txBody>
          <a:bodyPr anchor="b"/>
          <a:p>
            <a:pPr defTabSz="914400">
              <a:buSzTx/>
            </a:pPr>
            <a:br>
              <a:rPr lang="en-US" altLang="zh-CN" sz="2600" u="sng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</a:br>
            <a:r>
              <a:rPr lang="en-US" altLang="zh-CN" sz="2600" u="sng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                                     </a:t>
            </a:r>
            <a:r>
              <a:rPr lang="zh-CN" altLang="en-US" sz="2600" u="sng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大连国铂翻译有限公司</a:t>
            </a:r>
            <a:endParaRPr lang="zh-CN" altLang="en-US" sz="2600" u="sng" kern="1200" baseline="0" dirty="0">
              <a:solidFill>
                <a:srgbClr val="0033CC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43044" name="副标题 343043"/>
          <p:cNvSpPr>
            <a:spLocks noGrp="1"/>
          </p:cNvSpPr>
          <p:nvPr>
            <p:ph type="subTitle" idx="1"/>
          </p:nvPr>
        </p:nvSpPr>
        <p:spPr>
          <a:xfrm>
            <a:off x="971550" y="981075"/>
            <a:ext cx="7345363" cy="5256213"/>
          </a:xfrm>
        </p:spPr>
        <p:txBody>
          <a:bodyPr anchor="t"/>
          <a:p>
            <a:pPr algn="just" defTabSz="914400">
              <a:lnSpc>
                <a:spcPct val="80000"/>
              </a:lnSpc>
              <a:buSzTx/>
            </a:pPr>
            <a:r>
              <a:rPr lang="zh-CN" altLang="en-US" sz="4800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联系我们：</a:t>
            </a:r>
            <a:endParaRPr lang="zh-CN" altLang="en-US" sz="4800" kern="1200" baseline="0" dirty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endParaRPr lang="zh-CN" altLang="en-US" sz="1800" kern="1200" baseline="0" dirty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r>
              <a:rPr lang="zh-CN" altLang="en-US" sz="2800" kern="1200" baseline="0" dirty="0">
                <a:solidFill>
                  <a:srgbClr val="990033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联系地址</a:t>
            </a:r>
            <a:r>
              <a:rPr lang="zh-CN" altLang="en-US" sz="2800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2400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大连市甘井子区益源商务大厦</a:t>
            </a:r>
            <a:r>
              <a:rPr lang="en-US" altLang="zh-CN" sz="2400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602</a:t>
            </a:r>
            <a:endParaRPr lang="zh-CN" altLang="en-US" sz="2400" kern="1200" baseline="0" dirty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endParaRPr lang="zh-CN" altLang="en-US" sz="2800" kern="1200" baseline="0" dirty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r>
              <a:rPr lang="zh-CN" altLang="en-US" sz="2800" kern="1200" baseline="0" dirty="0">
                <a:solidFill>
                  <a:srgbClr val="990033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联系电话</a:t>
            </a:r>
            <a:r>
              <a:rPr lang="zh-CN" altLang="en-US" sz="2800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2800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18341180282</a:t>
            </a:r>
            <a:r>
              <a:rPr lang="en-US" altLang="zh-CN" sz="2800" kern="1200" baseline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   </a:t>
            </a:r>
            <a:endParaRPr lang="en-US" altLang="zh-CN" sz="2800" kern="1200" baseline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endParaRPr lang="en-US" altLang="zh-CN" sz="2800" kern="1200" baseline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r>
              <a:rPr lang="zh-CN" altLang="en-US" sz="2800" kern="1200" baseline="0" dirty="0">
                <a:solidFill>
                  <a:srgbClr val="990033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招聘负责人</a:t>
            </a:r>
            <a:r>
              <a:rPr lang="zh-CN" altLang="en-US" sz="2800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：王晓楠经理</a:t>
            </a:r>
            <a:endParaRPr lang="zh-CN" altLang="en-US" sz="2800" kern="1200" baseline="0" dirty="0">
              <a:solidFill>
                <a:srgbClr val="990033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  <a:buSzTx/>
            </a:pPr>
            <a:endParaRPr lang="en-US" altLang="zh-CN" sz="2800" kern="1200" baseline="0"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43045" name="矩形 343044"/>
          <p:cNvSpPr/>
          <p:nvPr/>
        </p:nvSpPr>
        <p:spPr>
          <a:xfrm>
            <a:off x="5364163" y="5300663"/>
            <a:ext cx="3779837" cy="15573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3200" b="1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8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4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en-US" altLang="zh-CN" dirty="0">
              <a:effectLst/>
            </a:endParaRPr>
          </a:p>
          <a:p>
            <a:pPr lvl="0"/>
            <a:endParaRPr lang="en-US" altLang="zh-CN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 dirty="0"/>
              <a:t>感谢你的观赏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p>
            <a:r>
              <a:rPr lang="en-US" altLang="zh-CN" sz="2000" dirty="0">
                <a:latin typeface="Arial" panose="020B0604020202020204" pitchFamily="34" charset="0"/>
              </a:rPr>
              <a:t>2019</a:t>
            </a:r>
            <a:r>
              <a:rPr lang="zh-CN" altLang="en-US" sz="2000" dirty="0">
                <a:latin typeface="Arial" panose="020B0604020202020204" pitchFamily="34" charset="0"/>
              </a:rPr>
              <a:t>年</a:t>
            </a:r>
            <a:r>
              <a:rPr lang="en-US" altLang="zh-CN" sz="2000" dirty="0">
                <a:latin typeface="Arial" panose="020B0604020202020204" pitchFamily="34" charset="0"/>
              </a:rPr>
              <a:t>12</a:t>
            </a:r>
            <a:r>
              <a:rPr lang="zh-CN" altLang="en-US" sz="2000" dirty="0">
                <a:latin typeface="Arial" panose="020B0604020202020204" pitchFamily="34" charset="0"/>
              </a:rPr>
              <a:t>月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4066" name="标题 344065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613"/>
          </a:xfrm>
        </p:spPr>
        <p:txBody>
          <a:bodyPr anchor="b"/>
          <a:p>
            <a:pPr defTabSz="914400">
              <a:buSzTx/>
            </a:pPr>
            <a:br>
              <a:rPr lang="en-US" altLang="zh-CN" sz="2600" u="sng" kern="1200" baseline="0" dirty="0">
                <a:effectLst/>
                <a:latin typeface="Verdana" panose="020B0604030504040204" pitchFamily="34" charset="0"/>
                <a:ea typeface="宋体" panose="02010600030101010101" pitchFamily="2" charset="-122"/>
              </a:rPr>
            </a:br>
            <a:r>
              <a:rPr lang="en-US" altLang="zh-CN" sz="2600" u="sng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                                      </a:t>
            </a:r>
            <a:r>
              <a:rPr lang="zh-CN" altLang="en-US" sz="2600" u="sng" kern="1200" baseline="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大连国铂翻译有限公司</a:t>
            </a:r>
            <a:endParaRPr lang="zh-CN" altLang="en-US" sz="2600" u="sng" kern="1200" baseline="0" dirty="0">
              <a:solidFill>
                <a:srgbClr val="0033CC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44068" name="副标题 344067"/>
          <p:cNvSpPr>
            <a:spLocks noGrp="1"/>
          </p:cNvSpPr>
          <p:nvPr>
            <p:ph type="subTitle" idx="1"/>
          </p:nvPr>
        </p:nvSpPr>
        <p:spPr>
          <a:xfrm>
            <a:off x="900113" y="1989138"/>
            <a:ext cx="7345362" cy="3816350"/>
          </a:xfrm>
        </p:spPr>
        <p:txBody>
          <a:bodyPr anchor="t"/>
          <a:p>
            <a:pPr algn="just" defTabSz="914400">
              <a:lnSpc>
                <a:spcPct val="80000"/>
              </a:lnSpc>
              <a:buSzTx/>
            </a:pPr>
            <a:r>
              <a:rPr lang="zh-CN" altLang="en-US" sz="6000" kern="1200" baseline="0" dirty="0">
                <a:solidFill>
                  <a:srgbClr val="990033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欢迎加入我们的团队</a:t>
            </a:r>
            <a:endParaRPr lang="zh-CN" altLang="en-US" sz="6000" kern="1200" baseline="0" dirty="0">
              <a:solidFill>
                <a:srgbClr val="990033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just" defTabSz="914400">
              <a:lnSpc>
                <a:spcPct val="80000"/>
              </a:lnSpc>
              <a:buSzTx/>
            </a:pPr>
            <a:endParaRPr lang="zh-CN" altLang="en-US" sz="6000" kern="1200" baseline="0" dirty="0">
              <a:solidFill>
                <a:srgbClr val="990033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defTabSz="914400">
              <a:lnSpc>
                <a:spcPct val="80000"/>
              </a:lnSpc>
              <a:buSzTx/>
            </a:pPr>
            <a:r>
              <a:rPr lang="zh-CN" altLang="en-US" sz="4000" kern="1200" baseline="0" dirty="0">
                <a:solidFill>
                  <a:srgbClr val="990033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</a:rPr>
              <a:t>我们一起共创美好未来</a:t>
            </a:r>
            <a:endParaRPr lang="zh-CN" altLang="en-US" sz="4000" kern="1200" baseline="0" dirty="0">
              <a:solidFill>
                <a:srgbClr val="990033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44069" name="矩形 344068"/>
          <p:cNvSpPr/>
          <p:nvPr/>
        </p:nvSpPr>
        <p:spPr>
          <a:xfrm>
            <a:off x="5364163" y="5300663"/>
            <a:ext cx="3779837" cy="15573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3200" b="1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8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4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en-US" altLang="zh-CN" dirty="0">
              <a:effectLst/>
            </a:endParaRPr>
          </a:p>
          <a:p>
            <a:pPr lvl="0"/>
            <a:endParaRPr lang="en-US" altLang="zh-CN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 dirty="0"/>
              <a:t>感谢你的观赏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p>
            <a:r>
              <a:rPr lang="en-US" altLang="zh-CN" sz="2000" dirty="0">
                <a:latin typeface="Arial" panose="020B0604020202020204" pitchFamily="34" charset="0"/>
              </a:rPr>
              <a:t>2019</a:t>
            </a:r>
            <a:r>
              <a:rPr lang="zh-CN" altLang="en-US" sz="2000" dirty="0">
                <a:latin typeface="Arial" panose="020B0604020202020204" pitchFamily="34" charset="0"/>
              </a:rPr>
              <a:t>年</a:t>
            </a:r>
            <a:r>
              <a:rPr lang="en-US" altLang="zh-CN" sz="2000" dirty="0">
                <a:latin typeface="Arial" panose="020B0604020202020204" pitchFamily="34" charset="0"/>
              </a:rPr>
              <a:t>12</a:t>
            </a:r>
            <a:r>
              <a:rPr lang="zh-CN" altLang="en-US" sz="2000" dirty="0">
                <a:latin typeface="Arial" panose="020B0604020202020204" pitchFamily="34" charset="0"/>
              </a:rPr>
              <a:t>月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alloons">
  <a:themeElements>
    <a:clrScheme name="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783"/>
      </a:accent4>
      <a:accent5>
        <a:srgbClr val="F4FCE5"/>
      </a:accent5>
      <a:accent6>
        <a:srgbClr val="D3DDE5"/>
      </a:accent6>
      <a:hlink>
        <a:srgbClr val="CC99FF"/>
      </a:hlink>
      <a:folHlink>
        <a:srgbClr val="F2DFFD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CC"/>
        </a:dk1>
        <a:lt1>
          <a:srgbClr val="000000"/>
        </a:lt1>
        <a:dk2>
          <a:srgbClr val="FFFFFF"/>
        </a:dk2>
        <a:lt2>
          <a:srgbClr val="9900CC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CDCAF"/>
        </a:accent4>
        <a:accent5>
          <a:srgbClr val="B9B9CA"/>
        </a:accent5>
        <a:accent6>
          <a:srgbClr val="5B005B"/>
        </a:accent6>
        <a:hlink>
          <a:srgbClr val="CC00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FFFFFF"/>
        </a:dk2>
        <a:lt2>
          <a:srgbClr val="990033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CDCDC"/>
        </a:accent4>
        <a:accent5>
          <a:srgbClr val="FFADAA"/>
        </a:accent5>
        <a:accent6>
          <a:srgbClr val="E58900"/>
        </a:accent6>
        <a:hlink>
          <a:srgbClr val="FFFF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000000"/>
        </a:lt1>
        <a:dk2>
          <a:srgbClr val="FFFFFF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CDCAF"/>
        </a:accent4>
        <a:accent5>
          <a:srgbClr val="CACAFF"/>
        </a:accent5>
        <a:accent6>
          <a:srgbClr val="2DB7B7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800000"/>
        </a:lt1>
        <a:dk2>
          <a:srgbClr val="FFFFFF"/>
        </a:dk2>
        <a:lt2>
          <a:srgbClr val="000000"/>
        </a:lt2>
        <a:accent1>
          <a:srgbClr val="FF3300"/>
        </a:accent1>
        <a:accent2>
          <a:srgbClr val="FF5050"/>
        </a:accent2>
        <a:accent3>
          <a:srgbClr val="C1AAAA"/>
        </a:accent3>
        <a:accent4>
          <a:srgbClr val="D6D6D6"/>
        </a:accent4>
        <a:accent5>
          <a:srgbClr val="FFADAA"/>
        </a:accent5>
        <a:accent6>
          <a:srgbClr val="E54747"/>
        </a:accent6>
        <a:hlink>
          <a:srgbClr val="FF9999"/>
        </a:hlink>
        <a:folHlink>
          <a:srgbClr val="FF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CCECFF"/>
        </a:dk2>
        <a:lt2>
          <a:srgbClr val="666699"/>
        </a:lt2>
        <a:accent1>
          <a:srgbClr val="009999"/>
        </a:accent1>
        <a:accent2>
          <a:srgbClr val="0099CC"/>
        </a:accent2>
        <a:accent3>
          <a:srgbClr val="AAAAB9"/>
        </a:accent3>
        <a:accent4>
          <a:srgbClr val="DCDCDC"/>
        </a:accent4>
        <a:accent5>
          <a:srgbClr val="AACACA"/>
        </a:accent5>
        <a:accent6>
          <a:srgbClr val="0089B7"/>
        </a:accent6>
        <a:hlink>
          <a:srgbClr val="CC99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9900"/>
        </a:lt1>
        <a:dk2>
          <a:srgbClr val="FFFF99"/>
        </a:dk2>
        <a:lt2>
          <a:srgbClr val="99CC00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CDCDC"/>
        </a:accent4>
        <a:accent5>
          <a:srgbClr val="ADB9AA"/>
        </a:accent5>
        <a:accent6>
          <a:srgbClr val="007200"/>
        </a:accent6>
        <a:hlink>
          <a:srgbClr val="CCCC00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DF8FF"/>
        </a:accent3>
        <a:accent4>
          <a:srgbClr val="000057"/>
        </a:accent4>
        <a:accent5>
          <a:srgbClr val="CACAFF"/>
        </a:accent5>
        <a:accent6>
          <a:srgbClr val="2DB7B7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783"/>
        </a:accent4>
        <a:accent5>
          <a:srgbClr val="F4FCE5"/>
        </a:accent5>
        <a:accent6>
          <a:srgbClr val="D3DDE5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589B7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0</TotalTime>
  <Words>1208</Words>
  <Application>WPS 演示</Application>
  <PresentationFormat>在屏幕上显示</PresentationFormat>
  <Paragraphs>166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Verdana</vt:lpstr>
      <vt:lpstr>微软雅黑</vt:lpstr>
      <vt:lpstr>Arial Unicode MS</vt:lpstr>
      <vt:lpstr>Calibri</vt:lpstr>
      <vt:lpstr>Balloons</vt:lpstr>
      <vt:lpstr>                                       大连国铂翻译有限公司</vt:lpstr>
      <vt:lpstr>                            大连国铂翻译有限公司</vt:lpstr>
      <vt:lpstr>大连国铂</vt:lpstr>
      <vt:lpstr>                                       大连国铂翻译有限公司</vt:lpstr>
      <vt:lpstr>                                       大连国铂翻译有限公司</vt:lpstr>
      <vt:lpstr>                                       大连国铂翻译有限公司</vt:lpstr>
      <vt:lpstr>                                       大连国铂翻译有限公司</vt:lpstr>
      <vt:lpstr>                                       大连国铂翻译有限公司</vt:lpstr>
      <vt:lpstr>                                       大连国铂翻译有限公司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上海九晶电子材料股份有限公司</dc:title>
  <dc:creator>番茄花园</dc:creator>
  <cp:lastModifiedBy>小猪刚睡醒</cp:lastModifiedBy>
  <cp:revision>183</cp:revision>
  <dcterms:created xsi:type="dcterms:W3CDTF">2010-06-23T01:12:00Z</dcterms:created>
  <dcterms:modified xsi:type="dcterms:W3CDTF">2019-12-21T08:15:18Z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